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43"/>
  </p:normalViewPr>
  <p:slideViewPr>
    <p:cSldViewPr snapToGrid="0" snapToObjects="1">
      <p:cViewPr varScale="1">
        <p:scale>
          <a:sx n="99" d="100"/>
          <a:sy n="99" d="100"/>
        </p:scale>
        <p:origin x="176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AC138-B315-2D46-A7ED-67D9A4F2B53B}" type="datetimeFigureOut">
              <a:rPr kumimoji="1" lang="zh-CN" altLang="en-US" smtClean="0"/>
              <a:t>2020/2/18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FB23-7C3B-1646-BFFD-AD6AB380BB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AC138-B315-2D46-A7ED-67D9A4F2B53B}" type="datetimeFigureOut">
              <a:rPr kumimoji="1" lang="zh-CN" altLang="en-US" smtClean="0"/>
              <a:t>2020/2/18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FB23-7C3B-1646-BFFD-AD6AB380BB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AC138-B315-2D46-A7ED-67D9A4F2B53B}" type="datetimeFigureOut">
              <a:rPr kumimoji="1" lang="zh-CN" altLang="en-US" smtClean="0"/>
              <a:t>2020/2/18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FB23-7C3B-1646-BFFD-AD6AB380BB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AC138-B315-2D46-A7ED-67D9A4F2B53B}" type="datetimeFigureOut">
              <a:rPr kumimoji="1" lang="zh-CN" altLang="en-US" smtClean="0"/>
              <a:t>2020/2/18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FB23-7C3B-1646-BFFD-AD6AB380BB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AC138-B315-2D46-A7ED-67D9A4F2B53B}" type="datetimeFigureOut">
              <a:rPr kumimoji="1" lang="zh-CN" altLang="en-US" smtClean="0"/>
              <a:t>2020/2/18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FB23-7C3B-1646-BFFD-AD6AB380BB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AC138-B315-2D46-A7ED-67D9A4F2B53B}" type="datetimeFigureOut">
              <a:rPr kumimoji="1" lang="zh-CN" altLang="en-US" smtClean="0"/>
              <a:t>2020/2/18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FB23-7C3B-1646-BFFD-AD6AB380BB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AC138-B315-2D46-A7ED-67D9A4F2B53B}" type="datetimeFigureOut">
              <a:rPr kumimoji="1" lang="zh-CN" altLang="en-US" smtClean="0"/>
              <a:t>2020/2/18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FB23-7C3B-1646-BFFD-AD6AB380BB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AC138-B315-2D46-A7ED-67D9A4F2B53B}" type="datetimeFigureOut">
              <a:rPr kumimoji="1" lang="zh-CN" altLang="en-US" smtClean="0"/>
              <a:t>2020/2/18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FB23-7C3B-1646-BFFD-AD6AB380BB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AC138-B315-2D46-A7ED-67D9A4F2B53B}" type="datetimeFigureOut">
              <a:rPr kumimoji="1" lang="zh-CN" altLang="en-US" smtClean="0"/>
              <a:t>2020/2/18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FB23-7C3B-1646-BFFD-AD6AB380BB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AC138-B315-2D46-A7ED-67D9A4F2B53B}" type="datetimeFigureOut">
              <a:rPr kumimoji="1" lang="zh-CN" altLang="en-US" smtClean="0"/>
              <a:t>2020/2/18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FB23-7C3B-1646-BFFD-AD6AB380BB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AC138-B315-2D46-A7ED-67D9A4F2B53B}" type="datetimeFigureOut">
              <a:rPr kumimoji="1" lang="zh-CN" altLang="en-US" smtClean="0"/>
              <a:t>2020/2/18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FB23-7C3B-1646-BFFD-AD6AB380BB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AC138-B315-2D46-A7ED-67D9A4F2B53B}" type="datetimeFigureOut">
              <a:rPr kumimoji="1" lang="zh-CN" altLang="en-US" smtClean="0"/>
              <a:t>2020/2/18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AFB23-7C3B-1646-BFFD-AD6AB380BB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1198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0" y="4569013"/>
            <a:ext cx="8010659" cy="107757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0" y="989784"/>
            <a:ext cx="8010659" cy="74017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0" y="2620957"/>
            <a:ext cx="8010659" cy="72824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53419" y="1807006"/>
            <a:ext cx="797500" cy="355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dirty="0" smtClean="0"/>
              <a:t>HIF1</a:t>
            </a:r>
            <a:r>
              <a:rPr kumimoji="1" lang="zh-CN" altLang="en-US" dirty="0" smtClean="0"/>
              <a:t>𝛼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450885" y="3452674"/>
            <a:ext cx="797500" cy="355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mtClean="0"/>
              <a:t>ER</a:t>
            </a:r>
            <a:r>
              <a:rPr kumimoji="1" lang="zh-CN" altLang="en-US" dirty="0" smtClean="0"/>
              <a:t>𝛼</a:t>
            </a:r>
            <a:endParaRPr kumimoji="1"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553419" y="5749510"/>
            <a:ext cx="946199" cy="355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pc="-150" dirty="0" smtClean="0"/>
              <a:t>GAPDH</a:t>
            </a:r>
            <a:endParaRPr kumimoji="1" lang="zh-CN" altLang="en-US" spc="-150" dirty="0"/>
          </a:p>
        </p:txBody>
      </p:sp>
    </p:spTree>
    <p:extLst>
      <p:ext uri="{BB962C8B-B14F-4D97-AF65-F5344CB8AC3E}">
        <p14:creationId xmlns:p14="http://schemas.microsoft.com/office/powerpoint/2010/main" val="126116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5</Words>
  <Application>Microsoft Macintosh PowerPoint</Application>
  <PresentationFormat>全屏显示(4:3)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Calibri</vt:lpstr>
      <vt:lpstr>Calibri Light</vt:lpstr>
      <vt:lpstr>等线</vt:lpstr>
      <vt:lpstr>等线 Light</vt:lpstr>
      <vt:lpstr>Arial</vt:lpstr>
      <vt:lpstr>Office 主题</vt:lpstr>
      <vt:lpstr>PowerPoint 演示文稿</vt:lpstr>
    </vt:vector>
  </TitlesOfParts>
  <Company/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15804002866@163.com</dc:creator>
  <cp:lastModifiedBy>15804002866@163.com</cp:lastModifiedBy>
  <cp:revision>2</cp:revision>
  <dcterms:created xsi:type="dcterms:W3CDTF">2020-02-18T00:52:41Z</dcterms:created>
  <dcterms:modified xsi:type="dcterms:W3CDTF">2020-02-18T01:22:15Z</dcterms:modified>
</cp:coreProperties>
</file>